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7" r:id="rId3"/>
    <p:sldId id="260" r:id="rId4"/>
    <p:sldId id="261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タイトルなしのセクション" id="{DADD06E1-84EF-4620-A98D-505815FC0352}">
          <p14:sldIdLst>
            <p14:sldId id="259"/>
            <p14:sldId id="277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h2-remote@darwin-a.co.jp" initials="m" lastIdx="1" clrIdx="0">
    <p:extLst>
      <p:ext uri="{19B8F6BF-5375-455C-9EA6-DF929625EA0E}">
        <p15:presenceInfo xmlns:p15="http://schemas.microsoft.com/office/powerpoint/2012/main" userId="e93af96bc7bcab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FF33CC"/>
    <a:srgbClr val="9933FF"/>
    <a:srgbClr val="B953A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6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D26159-812D-4E86-A821-BA01C8B22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453EA11-F4F8-44A8-9636-604480F00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8AFA2F-976F-412B-8954-AAA7862F9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56F4-8AB6-4936-9CED-C633D37361F7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F0C3E4-9D35-4BE0-94CB-20F05956B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DF1186-8A94-466D-9937-5CB332A4F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3A9D-E05A-452E-9726-F9B4B0EFA4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424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1CCDE6-8A5A-4BD2-A735-EF98ADB0D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FD79B0E-5604-4CF3-B125-478C4F6A2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9B56C5-3882-40E5-820F-5E7296D6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56F4-8AB6-4936-9CED-C633D37361F7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9E2CE9-26E6-448A-9F13-D639C0C21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C0BB9D-B92B-49C4-AA9B-6C3CAB906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3A9D-E05A-452E-9726-F9B4B0EFA4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708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F38B195-B6BD-4910-BB4B-617D1CE56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EC8EF59-491A-41C4-9535-423A0C16D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F23701-95CF-4B5D-B700-B7499D312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56F4-8AB6-4936-9CED-C633D37361F7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FD2C78-46D1-4574-88EB-11FA83AC3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2A25AA-4A48-4142-AB1A-BE3439E79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3A9D-E05A-452E-9726-F9B4B0EFA4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421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7F0658-E9FA-40F8-B7E4-78E8C97D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60047E-8BDB-4D6C-A308-16E38B78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3CAF75-4B67-4E9A-A7C7-BB1FC169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56F4-8AB6-4936-9CED-C633D37361F7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289EA1-2C8D-4597-9AB6-C370B299D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63A474-79C1-48E1-9583-D1BAF88B7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3A9D-E05A-452E-9726-F9B4B0EFA4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175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0A7777-55E8-4D96-BDDC-7D60408E2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E4A456E-6ED0-42DA-AE85-38AA28754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772E50-092C-496A-8407-FC79B61F5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56F4-8AB6-4936-9CED-C633D37361F7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3C9805-6C6E-4FD8-884B-3782B1059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BDFFA1-9D49-4F66-BA36-926F26318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3A9D-E05A-452E-9726-F9B4B0EFA4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64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52409D-BFFB-4C1C-BA0F-8CA1A38D1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86D7DC-E163-4D78-96F7-EAA31A56D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A7BA754-247D-4284-9E03-215CF4AB4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EFEC474-6790-4E1C-A787-8178A39B4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56F4-8AB6-4936-9CED-C633D37361F7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D77C6AF-9FF8-4FCF-890E-FEC4E1F38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35E3480-9A8E-4F52-B0AC-CAE9D18C0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3A9D-E05A-452E-9726-F9B4B0EFA4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13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A5DF8A-5BD0-4910-BCB2-F1BF48C91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12105CD-53F7-4301-A90B-CEB26A5FD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D739D98-27D2-4D07-A1EE-3445864C9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DF57EC1-3C33-4981-ABD0-E0A53EC6D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0299172-7FD2-47D1-A9FC-E35777D0A8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73C7587-6C28-4C9F-87F8-CA1B0167B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56F4-8AB6-4936-9CED-C633D37361F7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7D61D3D-8C5E-499F-86D9-BA716CE1B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324D5A0-9F58-4A69-AD77-93B17C0F7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3A9D-E05A-452E-9726-F9B4B0EFA4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334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AF2775-947F-4F7E-8D1F-00FA76A8A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7193561-D819-4703-B6A4-10AE72411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56F4-8AB6-4936-9CED-C633D37361F7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A209D5F-D2EE-483D-BB6A-C3A2F4B7C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9AD8DA9-146A-4F9D-8480-D73C2DB56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3A9D-E05A-452E-9726-F9B4B0EFA4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728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3B4A684-F3C1-4C3D-8395-5C4E16C89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56F4-8AB6-4936-9CED-C633D37361F7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9E4F3FE-AD3D-4CFE-A531-B6B1AB3E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6677C7C-EEE8-430E-8585-522BCAD53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3A9D-E05A-452E-9726-F9B4B0EFA4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12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1F4C8C-BB39-4540-9F06-674B3DF4B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EE570C-221E-45E7-A0F1-8AEC30E14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84BD5CD-43A0-41BD-9DA1-F7E514400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A08C911-5289-417B-A939-E8A02B9C6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56F4-8AB6-4936-9CED-C633D37361F7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2AE8787-F281-48B0-AE80-ACDC7BD0F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613082-72F3-4A6C-B45A-9BC02EA3B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3A9D-E05A-452E-9726-F9B4B0EFA4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757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91E112-99A9-49B7-9CC4-36D7F3FAA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AAE454E-F3BD-43E3-9E60-EAE7D27624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B3E04A1-CCC6-4F1A-99F1-A97A51ABA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7B9F2DA-A3E1-474C-8A2B-8C4E5CB7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56F4-8AB6-4936-9CED-C633D37361F7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1C8AF3C-BC76-48EC-B7FC-692A24843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F8830EF-BF8D-437B-B44F-13434FA7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3A9D-E05A-452E-9726-F9B4B0EFA4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89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C0EA15C-F029-42B1-8400-542E5882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8776A22-6422-4B3B-AFC3-9C560D71E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032610E-2FB0-4CA9-987F-97E6C44F8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956F4-8AB6-4936-9CED-C633D37361F7}" type="datetimeFigureOut">
              <a:rPr kumimoji="1" lang="ja-JP" altLang="en-US" smtClean="0"/>
              <a:t>2021/10/12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32CEC7-E448-4F6A-9557-BD4A7EB833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F759320-9A79-4E59-A7D3-DD66C0D18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23A9D-E05A-452E-9726-F9B4B0EFA4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786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85BB96-7FA4-4B98-84BD-39BFC5356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6750" y="1928912"/>
            <a:ext cx="9144000" cy="1166299"/>
          </a:xfrm>
        </p:spPr>
        <p:txBody>
          <a:bodyPr>
            <a:normAutofit fontScale="90000"/>
          </a:bodyPr>
          <a:lstStyle/>
          <a:p>
            <a:b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br>
              <a:rPr kumimoji="1" lang="en-US" altLang="ja-JP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新入社員を紹介します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5602B4-C75E-47B5-A397-309EA5D217BA}"/>
              </a:ext>
            </a:extLst>
          </p:cNvPr>
          <p:cNvSpPr txBox="1"/>
          <p:nvPr/>
        </p:nvSpPr>
        <p:spPr>
          <a:xfrm>
            <a:off x="1380537" y="3095211"/>
            <a:ext cx="9496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</a:p>
        </p:txBody>
      </p:sp>
      <p:pic>
        <p:nvPicPr>
          <p:cNvPr id="1026" name="Picture 2" descr="10月の花イラスト 無料 に対する画像結果">
            <a:extLst>
              <a:ext uri="{FF2B5EF4-FFF2-40B4-BE49-F238E27FC236}">
                <a16:creationId xmlns:a16="http://schemas.microsoft.com/office/drawing/2014/main" id="{A88F052D-1CE3-4666-BEA2-A6E15D4FC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25" r="6713"/>
          <a:stretch/>
        </p:blipFill>
        <p:spPr bwMode="auto">
          <a:xfrm>
            <a:off x="4347997" y="4240287"/>
            <a:ext cx="3749667" cy="117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0月の花イラスト 無料 に対する画像結果">
            <a:extLst>
              <a:ext uri="{FF2B5EF4-FFF2-40B4-BE49-F238E27FC236}">
                <a16:creationId xmlns:a16="http://schemas.microsoft.com/office/drawing/2014/main" id="{31D4B718-C395-4E79-8534-8E9923FE6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144" y="4590812"/>
            <a:ext cx="1574137" cy="137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0月の花イラスト 無料 に対する画像結果">
            <a:extLst>
              <a:ext uri="{FF2B5EF4-FFF2-40B4-BE49-F238E27FC236}">
                <a16:creationId xmlns:a16="http://schemas.microsoft.com/office/drawing/2014/main" id="{C609E185-5A0E-4BF8-B1DE-571662C9AD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0" t="-495" r="-2718" b="57206"/>
          <a:stretch/>
        </p:blipFill>
        <p:spPr bwMode="auto">
          <a:xfrm>
            <a:off x="9643719" y="892589"/>
            <a:ext cx="1878982" cy="146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10月の花イラスト 無料 に対する画像結果">
            <a:extLst>
              <a:ext uri="{FF2B5EF4-FFF2-40B4-BE49-F238E27FC236}">
                <a16:creationId xmlns:a16="http://schemas.microsoft.com/office/drawing/2014/main" id="{6B2C5E19-7D55-4A57-A048-5F92CD6546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92" b="51921"/>
          <a:stretch/>
        </p:blipFill>
        <p:spPr bwMode="auto">
          <a:xfrm>
            <a:off x="915838" y="892589"/>
            <a:ext cx="1697943" cy="162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10月の花イラスト 無料 に対する画像結果">
            <a:extLst>
              <a:ext uri="{FF2B5EF4-FFF2-40B4-BE49-F238E27FC236}">
                <a16:creationId xmlns:a16="http://schemas.microsoft.com/office/drawing/2014/main" id="{98814121-8A06-4013-B79B-BA3B4158A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280" y="3132116"/>
            <a:ext cx="1358985" cy="152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95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花　枠　 無料 イラスト かわいい　 に対する画像結果">
            <a:extLst>
              <a:ext uri="{FF2B5EF4-FFF2-40B4-BE49-F238E27FC236}">
                <a16:creationId xmlns:a16="http://schemas.microsoft.com/office/drawing/2014/main" id="{CB31AED2-A567-4A62-ADAE-9FEBEE2F538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27" b="85995"/>
          <a:stretch/>
        </p:blipFill>
        <p:spPr bwMode="auto">
          <a:xfrm>
            <a:off x="95567" y="292259"/>
            <a:ext cx="4076065" cy="4997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図 7" descr="花　枠　 無料 イラスト かわいい　 に対する画像結果">
            <a:extLst>
              <a:ext uri="{FF2B5EF4-FFF2-40B4-BE49-F238E27FC236}">
                <a16:creationId xmlns:a16="http://schemas.microsoft.com/office/drawing/2014/main" id="{C9DD807E-7631-45D6-B352-3E73AEF9F8B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27" b="85995"/>
          <a:stretch/>
        </p:blipFill>
        <p:spPr bwMode="auto">
          <a:xfrm>
            <a:off x="4315142" y="292258"/>
            <a:ext cx="4076065" cy="4997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図 8" descr="花　枠　 無料 イラスト かわいい　 に対する画像結果">
            <a:extLst>
              <a:ext uri="{FF2B5EF4-FFF2-40B4-BE49-F238E27FC236}">
                <a16:creationId xmlns:a16="http://schemas.microsoft.com/office/drawing/2014/main" id="{6001B611-B493-42FA-AD7D-D57573C305D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45" b="85995"/>
          <a:stretch/>
        </p:blipFill>
        <p:spPr bwMode="auto">
          <a:xfrm>
            <a:off x="8391208" y="292258"/>
            <a:ext cx="3391218" cy="4997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図 9" descr="ひまわり　無料 イラスト かわいい　 に対する画像結果">
            <a:extLst>
              <a:ext uri="{FF2B5EF4-FFF2-40B4-BE49-F238E27FC236}">
                <a16:creationId xmlns:a16="http://schemas.microsoft.com/office/drawing/2014/main" id="{D2B5F5B0-4099-41C4-85C7-AB3A5960C33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116" y="4477166"/>
            <a:ext cx="2002101" cy="15308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83AEA41-F858-4E2F-A93E-EC344652CFC2}"/>
              </a:ext>
            </a:extLst>
          </p:cNvPr>
          <p:cNvSpPr txBox="1"/>
          <p:nvPr/>
        </p:nvSpPr>
        <p:spPr>
          <a:xfrm>
            <a:off x="4429316" y="6084008"/>
            <a:ext cx="29472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おやま　しの せんせい</a:t>
            </a:r>
            <a:endParaRPr lang="ja-JP" altLang="en-US" sz="2000" dirty="0"/>
          </a:p>
        </p:txBody>
      </p:sp>
      <p:pic>
        <p:nvPicPr>
          <p:cNvPr id="12" name="図 11" descr="キリン　 無料 イラスト かわいい　 に対する画像結果">
            <a:extLst>
              <a:ext uri="{FF2B5EF4-FFF2-40B4-BE49-F238E27FC236}">
                <a16:creationId xmlns:a16="http://schemas.microsoft.com/office/drawing/2014/main" id="{9057C9DA-CBA3-487D-8987-CAF293F159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63" y="4587862"/>
            <a:ext cx="1573848" cy="1420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図 12" descr="花　 無料 イラスト かわいい　 に対する画像結果">
            <a:extLst>
              <a:ext uri="{FF2B5EF4-FFF2-40B4-BE49-F238E27FC236}">
                <a16:creationId xmlns:a16="http://schemas.microsoft.com/office/drawing/2014/main" id="{E2729D5C-5AA9-4A5A-8CAA-040A16A69EF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947" y="1308384"/>
            <a:ext cx="1412875" cy="183588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3A94143-28AD-4276-BA06-84F382C0C4A8}"/>
              </a:ext>
            </a:extLst>
          </p:cNvPr>
          <p:cNvSpPr txBox="1"/>
          <p:nvPr/>
        </p:nvSpPr>
        <p:spPr>
          <a:xfrm>
            <a:off x="570747" y="1104644"/>
            <a:ext cx="2528408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　</a:t>
            </a:r>
            <a:r>
              <a:rPr kumimoji="1" lang="ja-JP" altLang="en-US" sz="4000" b="1" dirty="0">
                <a:solidFill>
                  <a:srgbClr val="FFC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 リー</a:t>
            </a:r>
            <a:endParaRPr kumimoji="1" lang="ja-JP" altLang="en-US" sz="3200" b="1" dirty="0">
              <a:solidFill>
                <a:srgbClr val="FFC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10329745-6EDC-4C8A-8AAA-251F5FF5A7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143" y="1410614"/>
            <a:ext cx="5823231" cy="4367424"/>
          </a:xfrm>
        </p:spPr>
      </p:pic>
    </p:spTree>
    <p:extLst>
      <p:ext uri="{BB962C8B-B14F-4D97-AF65-F5344CB8AC3E}">
        <p14:creationId xmlns:p14="http://schemas.microsoft.com/office/powerpoint/2010/main" val="322270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82E1690C-6716-439E-B02F-44FFCAC306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29" y="1577710"/>
            <a:ext cx="5725740" cy="4294305"/>
          </a:xfr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97D2752-1A61-4649-9369-E5CDE558DEE8}"/>
              </a:ext>
            </a:extLst>
          </p:cNvPr>
          <p:cNvSpPr txBox="1"/>
          <p:nvPr/>
        </p:nvSpPr>
        <p:spPr>
          <a:xfrm>
            <a:off x="4717495" y="6080011"/>
            <a:ext cx="27570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なごし　あいせんせい</a:t>
            </a:r>
            <a:endParaRPr lang="ja-JP" altLang="en-US" sz="20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01B856F-735F-4FE7-A0DD-D502D25E7069}"/>
              </a:ext>
            </a:extLst>
          </p:cNvPr>
          <p:cNvSpPr txBox="1"/>
          <p:nvPr/>
        </p:nvSpPr>
        <p:spPr>
          <a:xfrm>
            <a:off x="528353" y="1528091"/>
            <a:ext cx="2337585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　</a:t>
            </a:r>
            <a:r>
              <a:rPr kumimoji="1" lang="ja-JP" altLang="en-US" sz="3200" b="1" dirty="0">
                <a:solidFill>
                  <a:srgbClr val="FF6600"/>
                </a:solidFill>
              </a:rPr>
              <a:t>給食室</a:t>
            </a:r>
            <a:endParaRPr kumimoji="1" lang="en-US" altLang="ja-JP" sz="3200" b="1" dirty="0">
              <a:solidFill>
                <a:srgbClr val="FF6600"/>
              </a:solidFill>
            </a:endParaRPr>
          </a:p>
          <a:p>
            <a:r>
              <a:rPr lang="ja-JP" altLang="en-US" sz="3200" b="1" dirty="0">
                <a:solidFill>
                  <a:srgbClr val="FF9933"/>
                </a:solidFill>
              </a:rPr>
              <a:t>栄養士さん</a:t>
            </a:r>
            <a:endParaRPr kumimoji="1" lang="ja-JP" altLang="en-US" sz="3200" b="1" dirty="0">
              <a:solidFill>
                <a:srgbClr val="FF9933"/>
              </a:solidFill>
            </a:endParaRPr>
          </a:p>
        </p:txBody>
      </p:sp>
      <p:pic>
        <p:nvPicPr>
          <p:cNvPr id="2050" name="Picture 2" descr="給食　フレーム 無料 に対する画像結果">
            <a:extLst>
              <a:ext uri="{FF2B5EF4-FFF2-40B4-BE49-F238E27FC236}">
                <a16:creationId xmlns:a16="http://schemas.microsoft.com/office/drawing/2014/main" id="{3EB105F6-E6BC-44E6-87F5-A438F0B71F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" b="81395"/>
          <a:stretch/>
        </p:blipFill>
        <p:spPr bwMode="auto">
          <a:xfrm>
            <a:off x="0" y="327110"/>
            <a:ext cx="4107065" cy="59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給食　フレーム 無料 に対する画像結果">
            <a:extLst>
              <a:ext uri="{FF2B5EF4-FFF2-40B4-BE49-F238E27FC236}">
                <a16:creationId xmlns:a16="http://schemas.microsoft.com/office/drawing/2014/main" id="{8A1FB3E4-2926-49A6-BBF8-B5B13F1F4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t="77034"/>
          <a:stretch/>
        </p:blipFill>
        <p:spPr bwMode="auto">
          <a:xfrm>
            <a:off x="9254464" y="6080011"/>
            <a:ext cx="2571368" cy="48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給食　フレーム 無料 に対する画像結果">
            <a:extLst>
              <a:ext uri="{FF2B5EF4-FFF2-40B4-BE49-F238E27FC236}">
                <a16:creationId xmlns:a16="http://schemas.microsoft.com/office/drawing/2014/main" id="{CED1F78C-F129-4DF9-9F24-F431094BD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" b="81395"/>
          <a:stretch/>
        </p:blipFill>
        <p:spPr bwMode="auto">
          <a:xfrm>
            <a:off x="4042466" y="327110"/>
            <a:ext cx="4107065" cy="59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給食　フレーム 無料 に対する画像結果">
            <a:extLst>
              <a:ext uri="{FF2B5EF4-FFF2-40B4-BE49-F238E27FC236}">
                <a16:creationId xmlns:a16="http://schemas.microsoft.com/office/drawing/2014/main" id="{FA548EE6-87B0-4BFE-AE1A-AD029FC85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" b="81395"/>
          <a:stretch/>
        </p:blipFill>
        <p:spPr bwMode="auto">
          <a:xfrm>
            <a:off x="8084932" y="327110"/>
            <a:ext cx="4107065" cy="59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給食 無料 かわいい に対する画像結果">
            <a:extLst>
              <a:ext uri="{FF2B5EF4-FFF2-40B4-BE49-F238E27FC236}">
                <a16:creationId xmlns:a16="http://schemas.microsoft.com/office/drawing/2014/main" id="{6BECE52C-07E7-4771-82EE-908A33287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8" y="3214398"/>
            <a:ext cx="2422674" cy="224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01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000">
        <p14:reveal/>
      </p:transition>
    </mc:Choice>
    <mc:Fallback xmlns="">
      <p:transition spd="slow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5AA1DC-1F66-4FEC-A3E6-81FCCE232D69}"/>
              </a:ext>
            </a:extLst>
          </p:cNvPr>
          <p:cNvSpPr txBox="1"/>
          <p:nvPr/>
        </p:nvSpPr>
        <p:spPr>
          <a:xfrm>
            <a:off x="2600132" y="1859484"/>
            <a:ext cx="6685017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よろしくお願いいたします。</a:t>
            </a:r>
            <a:endParaRPr kumimoji="1"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endParaRPr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" name="図 5" descr="子ども　枠　無料 イラスト かわいい　 に対する画像結果">
            <a:extLst>
              <a:ext uri="{FF2B5EF4-FFF2-40B4-BE49-F238E27FC236}">
                <a16:creationId xmlns:a16="http://schemas.microsoft.com/office/drawing/2014/main" id="{0F1E405A-C4FF-4064-AA1A-525B9628E91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92"/>
          <a:stretch/>
        </p:blipFill>
        <p:spPr bwMode="auto">
          <a:xfrm>
            <a:off x="2944246" y="3118622"/>
            <a:ext cx="5996787" cy="10071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613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000">
        <p14:reveal/>
      </p:transition>
    </mc:Choice>
    <mc:Fallback xmlns="">
      <p:transition spd="slow" advTm="7000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26</Words>
  <Application>Microsoft Office PowerPoint</Application>
  <PresentationFormat>ワイド画面</PresentationFormat>
  <Paragraphs>8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HGP創英角ｺﾞｼｯｸUB</vt:lpstr>
      <vt:lpstr>HGP創英角ﾎﾟｯﾌﾟ体</vt:lpstr>
      <vt:lpstr>HGS創英角ﾎﾟｯﾌﾟ体</vt:lpstr>
      <vt:lpstr>游ゴシック</vt:lpstr>
      <vt:lpstr>游ゴシック Light</vt:lpstr>
      <vt:lpstr>Arial</vt:lpstr>
      <vt:lpstr>Office テーマ</vt:lpstr>
      <vt:lpstr>  　新入社員を紹介します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今日の活動　月　　日（　　）</dc:title>
  <dc:creator>mh2-remote@darwin-a.co.jp</dc:creator>
  <cp:lastModifiedBy>mh2-remote@darwin-a.co.jp</cp:lastModifiedBy>
  <cp:revision>72</cp:revision>
  <dcterms:created xsi:type="dcterms:W3CDTF">2020-12-05T07:18:36Z</dcterms:created>
  <dcterms:modified xsi:type="dcterms:W3CDTF">2021-10-12T10:20:35Z</dcterms:modified>
</cp:coreProperties>
</file>